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7" r:id="rId5"/>
    <p:sldId id="258" r:id="rId6"/>
    <p:sldId id="279" r:id="rId7"/>
    <p:sldId id="277" r:id="rId8"/>
    <p:sldId id="280" r:id="rId9"/>
    <p:sldId id="278" r:id="rId10"/>
    <p:sldId id="281" r:id="rId11"/>
    <p:sldId id="287" r:id="rId12"/>
    <p:sldId id="299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00" r:id="rId23"/>
  </p:sldIdLst>
  <p:sldSz cx="12188825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2DB9EC-3847-4DF0-BF4F-93825E53DE4F}" v="2" dt="2024-08-04T15:14:36.492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280" autoAdjust="0"/>
  </p:normalViewPr>
  <p:slideViewPr>
    <p:cSldViewPr>
      <p:cViewPr varScale="1">
        <p:scale>
          <a:sx n="106" d="100"/>
          <a:sy n="106" d="100"/>
        </p:scale>
        <p:origin x="138" y="20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uffe Eric" userId="14ef6d870d58e3bd" providerId="LiveId" clId="{9C2DB9EC-3847-4DF0-BF4F-93825E53DE4F}"/>
    <pc:docChg chg="modSld">
      <pc:chgData name="Jouffe Eric" userId="14ef6d870d58e3bd" providerId="LiveId" clId="{9C2DB9EC-3847-4DF0-BF4F-93825E53DE4F}" dt="2024-08-04T15:14:36.492" v="3"/>
      <pc:docMkLst>
        <pc:docMk/>
      </pc:docMkLst>
      <pc:sldChg chg="modSp mod modAnim">
        <pc:chgData name="Jouffe Eric" userId="14ef6d870d58e3bd" providerId="LiveId" clId="{9C2DB9EC-3847-4DF0-BF4F-93825E53DE4F}" dt="2024-08-04T15:14:36.492" v="3"/>
        <pc:sldMkLst>
          <pc:docMk/>
          <pc:sldMk cId="820298517" sldId="305"/>
        </pc:sldMkLst>
        <pc:picChg chg="ord">
          <ac:chgData name="Jouffe Eric" userId="14ef6d870d58e3bd" providerId="LiveId" clId="{9C2DB9EC-3847-4DF0-BF4F-93825E53DE4F}" dt="2024-08-04T15:12:05.791" v="2" actId="167"/>
          <ac:picMkLst>
            <pc:docMk/>
            <pc:sldMk cId="820298517" sldId="305"/>
            <ac:picMk id="28" creationId="{9267EDBE-283E-F0EB-1CA7-C23C3C08E09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C4768900-2D20-4204-80FD-808ABF1CEF47}" type="datetime1">
              <a:rPr lang="fr-FR" smtClean="0"/>
              <a:t>04/08/2024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9C567D4A-04CB-4EDF-8FB1-342A02FC8EC5}" type="slidenum">
              <a:rPr lang="fr-FR" smtClean="0"/>
              <a:pPr algn="r"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BD88ADC6-01F8-4A96-84DA-4CBEB5C68C32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2E61351F-DBB1-4664-ADA9-83BC7CB8848D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650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485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1374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486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0829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6100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2897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7833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3056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56678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709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5247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277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9976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9322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0160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101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0402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2E61351F-DBB1-4664-ADA9-83BC7CB8848D}" type="slidenum">
              <a:rPr lang="fr-FR" smtClean="0"/>
              <a:pPr algn="r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956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418D0247-23CB-40FE-8B87-806767E99564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noProof="0" smtClean="0"/>
              <a:pPr algn="r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p:transition spd="slow" advClick="0" advTm="1000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9F160AAC-ACE4-4023-B93E-66C509F26BAC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p:transition spd="slow"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19A63F6A-C3D6-4B2A-A158-2EEA536C1B69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p:transition spd="slow"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93592FB8-E528-472D-9FF3-FF925272019B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p:transition spd="slow"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2C977CD6-B6C7-4B04-A8C6-E5AFA2B38D8D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p:transition spd="slow"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 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A409B98F-45C9-485B-9A6F-F69D22493537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p:transition spd="slow"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6040126-2EEC-45BE-AF59-A2BD534CFE5E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p:transition spd="slow"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696C3680-9C93-459F-B146-2B68D7C532E4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p:transition spd="slow"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4835337C-83B3-4F6C-9EF3-B107EAA42784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p:transition spd="slow"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5B1090A-31AA-4741-8E08-36A2470B2251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p:transition spd="slow"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p:transition spd="slow"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2D4EE65B-B657-4B89-AE60-5F2D128EBA26}" type="datetime1">
              <a:rPr lang="fr-FR" smtClean="0"/>
              <a:pPr/>
              <a:t>04/08/2024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algn="r"/>
            <a:fld id="{81FEFA0A-2F20-4B60-98C6-5FFDA469AA1C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0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2.jpeg"/><Relationship Id="rId11" Type="http://schemas.openxmlformats.org/officeDocument/2006/relationships/image" Target="../media/image35.png"/><Relationship Id="rId5" Type="http://schemas.openxmlformats.org/officeDocument/2006/relationships/image" Target="../media/image6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8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7.jpeg"/><Relationship Id="rId5" Type="http://schemas.openxmlformats.org/officeDocument/2006/relationships/image" Target="../media/image22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1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919238"/>
            <a:ext cx="6223075" cy="3019524"/>
          </a:xfrm>
        </p:spPr>
        <p:txBody>
          <a:bodyPr rtlCol="0">
            <a:noAutofit/>
          </a:bodyPr>
          <a:lstStyle/>
          <a:p>
            <a:pPr algn="ctr" rtl="0"/>
            <a:r>
              <a:rPr lang="fr-FR" sz="7200" dirty="0"/>
              <a:t>L’</a:t>
            </a:r>
            <a:r>
              <a:rPr lang="fr-FR" sz="7200" dirty="0">
                <a:solidFill>
                  <a:srgbClr val="0070C0"/>
                </a:solidFill>
              </a:rPr>
              <a:t>A</a:t>
            </a:r>
            <a:r>
              <a:rPr lang="fr-FR" sz="7200" dirty="0"/>
              <a:t>ssociation </a:t>
            </a:r>
            <a:r>
              <a:rPr lang="fr-FR" sz="7200" dirty="0">
                <a:solidFill>
                  <a:srgbClr val="0070C0"/>
                </a:solidFill>
              </a:rPr>
              <a:t>D</a:t>
            </a:r>
            <a:r>
              <a:rPr lang="fr-FR" sz="7200" dirty="0"/>
              <a:t>onanaise </a:t>
            </a:r>
            <a:br>
              <a:rPr lang="fr-FR" sz="7200" dirty="0"/>
            </a:br>
            <a:r>
              <a:rPr lang="fr-FR" sz="7200" dirty="0"/>
              <a:t>de </a:t>
            </a:r>
            <a:r>
              <a:rPr lang="fr-FR" sz="7200" dirty="0">
                <a:solidFill>
                  <a:srgbClr val="0070C0"/>
                </a:solidFill>
              </a:rPr>
              <a:t>Y</a:t>
            </a:r>
            <a:r>
              <a:rPr lang="fr-FR" sz="7200" dirty="0"/>
              <a:t>oga</a:t>
            </a:r>
          </a:p>
        </p:txBody>
      </p:sp>
      <p:pic>
        <p:nvPicPr>
          <p:cNvPr id="7" name="Image 6" descr="Une image contenant personne, femme&#10;&#10;Description générée automatiquement">
            <a:extLst>
              <a:ext uri="{FF2B5EF4-FFF2-40B4-BE49-F238E27FC236}">
                <a16:creationId xmlns:a16="http://schemas.microsoft.com/office/drawing/2014/main" id="{0E213E6A-98AC-4E25-AE52-549F1E33D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36" y="1268760"/>
            <a:ext cx="5520801" cy="4136577"/>
          </a:xfrm>
          <a:prstGeom prst="rect">
            <a:avLst/>
          </a:prstGeom>
        </p:spPr>
      </p:pic>
      <p:pic>
        <p:nvPicPr>
          <p:cNvPr id="5" name="Intro">
            <a:hlinkClick r:id="" action="ppaction://media"/>
            <a:extLst>
              <a:ext uri="{FF2B5EF4-FFF2-40B4-BE49-F238E27FC236}">
                <a16:creationId xmlns:a16="http://schemas.microsoft.com/office/drawing/2014/main" id="{4982F4B5-B765-4114-8B51-B7AFC05F6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58308" y="4077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50124" y="332656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L’Association Donanaise de Yoga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3" name="Pascale Yoga 1-3">
            <a:hlinkClick r:id="" action="ppaction://media"/>
            <a:extLst>
              <a:ext uri="{FF2B5EF4-FFF2-40B4-BE49-F238E27FC236}">
                <a16:creationId xmlns:a16="http://schemas.microsoft.com/office/drawing/2014/main" id="{C7EAF3B0-0A70-4F75-B1A6-A117ABC006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8204" y="649439"/>
            <a:ext cx="609600" cy="609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267BFC-A963-4429-AD58-A587AA7F83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115" y="1865484"/>
            <a:ext cx="4003824" cy="23263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3BD7F29-CF82-40DD-AEFC-5B953986CD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0679" y="4210817"/>
            <a:ext cx="4796556" cy="21868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DA4250-EEE6-46EE-96C0-B495700835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4177" y="4509120"/>
            <a:ext cx="2171700" cy="20764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9D29709-FC2B-4F56-9E59-1C283B4E00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4476" y="1628800"/>
            <a:ext cx="2108963" cy="232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52452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3" name="Pascale Yoga 3">
            <a:hlinkClick r:id="" action="ppaction://media"/>
            <a:extLst>
              <a:ext uri="{FF2B5EF4-FFF2-40B4-BE49-F238E27FC236}">
                <a16:creationId xmlns:a16="http://schemas.microsoft.com/office/drawing/2014/main" id="{F761C5EB-796A-433C-9E98-FA1711099C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8204" y="660871"/>
            <a:ext cx="609600" cy="609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0D6C9B-D742-4E97-B2D6-847931AAA9E6}"/>
              </a:ext>
            </a:extLst>
          </p:cNvPr>
          <p:cNvSpPr txBox="1"/>
          <p:nvPr/>
        </p:nvSpPr>
        <p:spPr>
          <a:xfrm>
            <a:off x="4078188" y="1539328"/>
            <a:ext cx="475252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rgbClr val="FF0000"/>
                </a:solidFill>
              </a:rPr>
              <a:t>« Yoga de l'énergie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D1771F-EFF7-4F31-9819-23C4B27203F2}"/>
              </a:ext>
            </a:extLst>
          </p:cNvPr>
          <p:cNvSpPr txBox="1"/>
          <p:nvPr/>
        </p:nvSpPr>
        <p:spPr>
          <a:xfrm>
            <a:off x="1767612" y="2622051"/>
            <a:ext cx="259228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rgbClr val="FFFF00"/>
                </a:solidFill>
              </a:rPr>
              <a:t>Mouvements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4A653F-4CF6-42CC-AD35-16B68F8E88C3}"/>
              </a:ext>
            </a:extLst>
          </p:cNvPr>
          <p:cNvSpPr txBox="1"/>
          <p:nvPr/>
        </p:nvSpPr>
        <p:spPr>
          <a:xfrm>
            <a:off x="8255238" y="2622050"/>
            <a:ext cx="244827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rgbClr val="00B0F0"/>
                </a:solidFill>
              </a:rPr>
              <a:t>Respirations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DF7203D-39D2-4676-A739-75DED0EF7D6A}"/>
              </a:ext>
            </a:extLst>
          </p:cNvPr>
          <p:cNvSpPr txBox="1"/>
          <p:nvPr/>
        </p:nvSpPr>
        <p:spPr>
          <a:xfrm>
            <a:off x="4003312" y="3552783"/>
            <a:ext cx="398152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rgbClr val="7030A0"/>
                </a:solidFill>
              </a:rPr>
              <a:t>Détentes profondes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3A42B5-6546-48C1-B509-C8677BD7C227}"/>
              </a:ext>
            </a:extLst>
          </p:cNvPr>
          <p:cNvSpPr txBox="1"/>
          <p:nvPr/>
        </p:nvSpPr>
        <p:spPr>
          <a:xfrm>
            <a:off x="590621" y="4635506"/>
            <a:ext cx="494627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rgbClr val="002060"/>
                </a:solidFill>
              </a:rPr>
              <a:t>Exercices de centration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9EC2BD-55EA-47FE-9DB1-553F05522ED4}"/>
              </a:ext>
            </a:extLst>
          </p:cNvPr>
          <p:cNvSpPr txBox="1"/>
          <p:nvPr/>
        </p:nvSpPr>
        <p:spPr>
          <a:xfrm>
            <a:off x="8467208" y="4635506"/>
            <a:ext cx="273977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Méditation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8F26FB-5C9A-4D15-84C4-A49519766C14}"/>
              </a:ext>
            </a:extLst>
          </p:cNvPr>
          <p:cNvSpPr txBox="1"/>
          <p:nvPr/>
        </p:nvSpPr>
        <p:spPr>
          <a:xfrm>
            <a:off x="3643272" y="5566238"/>
            <a:ext cx="494627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>
                <a:solidFill>
                  <a:srgbClr val="00B050"/>
                </a:solidFill>
              </a:rPr>
              <a:t>Apaisement des tensions</a:t>
            </a:r>
          </a:p>
        </p:txBody>
      </p:sp>
      <p:sp>
        <p:nvSpPr>
          <p:cNvPr id="15" name="Titre 1">
            <a:extLst>
              <a:ext uri="{FF2B5EF4-FFF2-40B4-BE49-F238E27FC236}">
                <a16:creationId xmlns:a16="http://schemas.microsoft.com/office/drawing/2014/main" id="{31429B69-61C2-8CA0-739C-AD5AEDEA7AA8}"/>
              </a:ext>
            </a:extLst>
          </p:cNvPr>
          <p:cNvSpPr txBox="1">
            <a:spLocks/>
          </p:cNvSpPr>
          <p:nvPr/>
        </p:nvSpPr>
        <p:spPr>
          <a:xfrm>
            <a:off x="1550124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/>
              <a:t>L’Association Donanaise de Yoga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858879650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1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3" name="Pascale Yoga 1-4">
            <a:hlinkClick r:id="" action="ppaction://media"/>
            <a:extLst>
              <a:ext uri="{FF2B5EF4-FFF2-40B4-BE49-F238E27FC236}">
                <a16:creationId xmlns:a16="http://schemas.microsoft.com/office/drawing/2014/main" id="{4B1C7315-02A6-475D-A369-1092409A62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23004" y="649439"/>
            <a:ext cx="609600" cy="609600"/>
          </a:xfrm>
          <a:prstGeom prst="rect">
            <a:avLst/>
          </a:prstGeom>
        </p:spPr>
      </p:pic>
      <p:pic>
        <p:nvPicPr>
          <p:cNvPr id="1030" name="Picture 6" descr="Respiration complète: Explication détaillée. | Yogamag">
            <a:extLst>
              <a:ext uri="{FF2B5EF4-FFF2-40B4-BE49-F238E27FC236}">
                <a16:creationId xmlns:a16="http://schemas.microsoft.com/office/drawing/2014/main" id="{A56F2B10-8EAE-4647-A432-5573E9A11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135" y="3765206"/>
            <a:ext cx="432786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&amp;#39;Art de vivre en santé / Marie-Josée Laquerre">
            <a:extLst>
              <a:ext uri="{FF2B5EF4-FFF2-40B4-BE49-F238E27FC236}">
                <a16:creationId xmlns:a16="http://schemas.microsoft.com/office/drawing/2014/main" id="{D1DE5AC4-C2A5-4037-A71D-D5BB14481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28" y="3765206"/>
            <a:ext cx="4317842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2" descr="B&amp;#39;YOGA STUDIO:VOTRE STUDIO DE YOGA A COLMAR">
            <a:extLst>
              <a:ext uri="{FF2B5EF4-FFF2-40B4-BE49-F238E27FC236}">
                <a16:creationId xmlns:a16="http://schemas.microsoft.com/office/drawing/2014/main" id="{242D94D9-E5F8-4E2A-BD8E-0885DBF601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BCD855-ED70-4EE3-8A65-574B385FBE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4113" y="1264756"/>
            <a:ext cx="4095799" cy="2964809"/>
          </a:xfrm>
          <a:prstGeom prst="rect">
            <a:avLst/>
          </a:prstGeom>
        </p:spPr>
      </p:pic>
      <p:sp>
        <p:nvSpPr>
          <p:cNvPr id="12" name="Titre 1">
            <a:extLst>
              <a:ext uri="{FF2B5EF4-FFF2-40B4-BE49-F238E27FC236}">
                <a16:creationId xmlns:a16="http://schemas.microsoft.com/office/drawing/2014/main" id="{4BE0F583-25A1-E3BB-B93F-AA806DE92E45}"/>
              </a:ext>
            </a:extLst>
          </p:cNvPr>
          <p:cNvSpPr txBox="1">
            <a:spLocks/>
          </p:cNvSpPr>
          <p:nvPr/>
        </p:nvSpPr>
        <p:spPr>
          <a:xfrm>
            <a:off x="1550124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/>
              <a:t>L’Association Donanaise de Yoga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96594525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3" name="Présentation ADY 1">
            <a:hlinkClick r:id="" action="ppaction://media"/>
            <a:extLst>
              <a:ext uri="{FF2B5EF4-FFF2-40B4-BE49-F238E27FC236}">
                <a16:creationId xmlns:a16="http://schemas.microsoft.com/office/drawing/2014/main" id="{18105D68-BCD6-4B90-8A67-BF78926D4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23004" y="649439"/>
            <a:ext cx="609600" cy="609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19657CC-90B5-4E55-8078-02A689247C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628" y="1628800"/>
            <a:ext cx="3344839" cy="392274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B83B97-7C0C-4F96-B6BB-E1E3C8404B3E}"/>
              </a:ext>
            </a:extLst>
          </p:cNvPr>
          <p:cNvSpPr txBox="1"/>
          <p:nvPr/>
        </p:nvSpPr>
        <p:spPr>
          <a:xfrm>
            <a:off x="7894612" y="5696206"/>
            <a:ext cx="370873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4800" dirty="0"/>
              <a:t>Claire Dupré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E161F9-AAFD-48FF-A8B5-6E38E19F8431}"/>
              </a:ext>
            </a:extLst>
          </p:cNvPr>
          <p:cNvSpPr txBox="1"/>
          <p:nvPr/>
        </p:nvSpPr>
        <p:spPr>
          <a:xfrm>
            <a:off x="909836" y="2420888"/>
            <a:ext cx="5760640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6600" dirty="0">
                <a:solidFill>
                  <a:srgbClr val="0070C0"/>
                </a:solidFill>
              </a:rPr>
              <a:t>Association Loi 1901 créée en 1998</a:t>
            </a:r>
          </a:p>
        </p:txBody>
      </p:sp>
      <p:sp>
        <p:nvSpPr>
          <p:cNvPr id="10" name="Titre 1">
            <a:extLst>
              <a:ext uri="{FF2B5EF4-FFF2-40B4-BE49-F238E27FC236}">
                <a16:creationId xmlns:a16="http://schemas.microsoft.com/office/drawing/2014/main" id="{CA303F6B-10D8-6A3A-E6E7-563A39EFCF71}"/>
              </a:ext>
            </a:extLst>
          </p:cNvPr>
          <p:cNvSpPr txBox="1">
            <a:spLocks/>
          </p:cNvSpPr>
          <p:nvPr/>
        </p:nvSpPr>
        <p:spPr>
          <a:xfrm>
            <a:off x="1550124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/>
              <a:t>L’Association Donanaise de Yoga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18552579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on-diapo 14 bis">
            <a:hlinkClick r:id="" action="ppaction://media"/>
            <a:extLst>
              <a:ext uri="{FF2B5EF4-FFF2-40B4-BE49-F238E27FC236}">
                <a16:creationId xmlns:a16="http://schemas.microsoft.com/office/drawing/2014/main" id="{9267EDBE-283E-F0EB-1CA7-C23C3C08E0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24772" y="1969901"/>
            <a:ext cx="609600" cy="609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0ADDDB-D0BC-43A3-929C-B6CC00956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428" y="1196752"/>
            <a:ext cx="4979213" cy="2473492"/>
          </a:xfrm>
          <a:prstGeom prst="rect">
            <a:avLst/>
          </a:prstGeom>
        </p:spPr>
      </p:pic>
      <p:grpSp>
        <p:nvGrpSpPr>
          <p:cNvPr id="48" name="Groupe 47">
            <a:extLst>
              <a:ext uri="{FF2B5EF4-FFF2-40B4-BE49-F238E27FC236}">
                <a16:creationId xmlns:a16="http://schemas.microsoft.com/office/drawing/2014/main" id="{795FDE80-B021-4E84-B83B-2BD17AE7BC4C}"/>
              </a:ext>
            </a:extLst>
          </p:cNvPr>
          <p:cNvGrpSpPr/>
          <p:nvPr/>
        </p:nvGrpSpPr>
        <p:grpSpPr>
          <a:xfrm>
            <a:off x="5734372" y="3884330"/>
            <a:ext cx="5952181" cy="2641014"/>
            <a:chOff x="5869776" y="3458862"/>
            <a:chExt cx="5819775" cy="2460829"/>
          </a:xfrm>
        </p:grpSpPr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5A051307-44D8-4690-A8FB-34C3FC633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98504" y="3458862"/>
              <a:ext cx="5791047" cy="1228725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F8A424D7-7384-4997-B8AE-83D0F8DC6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69776" y="4662391"/>
              <a:ext cx="5819775" cy="1257300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76F062-8971-B107-4D0C-277CC09A6697}"/>
              </a:ext>
            </a:extLst>
          </p:cNvPr>
          <p:cNvGrpSpPr/>
          <p:nvPr/>
        </p:nvGrpSpPr>
        <p:grpSpPr>
          <a:xfrm>
            <a:off x="689614" y="4290744"/>
            <a:ext cx="4169577" cy="2160000"/>
            <a:chOff x="689614" y="4290744"/>
            <a:chExt cx="4169577" cy="2160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E7AC1B4-DAF2-4B3A-B9D1-CB42F8F33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9614" y="4290744"/>
              <a:ext cx="2088791" cy="2160000"/>
            </a:xfrm>
            <a:prstGeom prst="rect">
              <a:avLst/>
            </a:prstGeom>
          </p:spPr>
        </p:pic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E5DE1098-0980-9694-55F0-3F09AFC4361D}"/>
                </a:ext>
              </a:extLst>
            </p:cNvPr>
            <p:cNvSpPr txBox="1"/>
            <p:nvPr/>
          </p:nvSpPr>
          <p:spPr>
            <a:xfrm>
              <a:off x="981844" y="5469149"/>
              <a:ext cx="1097393" cy="480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2800" b="1" dirty="0">
                  <a:solidFill>
                    <a:srgbClr val="00B0F0"/>
                  </a:solidFill>
                </a:rPr>
                <a:t>Mardi</a:t>
              </a:r>
            </a:p>
          </p:txBody>
        </p: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18FF96F0-BE69-4F2F-BAA8-3D1907894C17}"/>
                </a:ext>
              </a:extLst>
            </p:cNvPr>
            <p:cNvGrpSpPr/>
            <p:nvPr/>
          </p:nvGrpSpPr>
          <p:grpSpPr>
            <a:xfrm>
              <a:off x="2699191" y="4290744"/>
              <a:ext cx="2160000" cy="2160000"/>
              <a:chOff x="9118749" y="3914884"/>
              <a:chExt cx="2160000" cy="2185486"/>
            </a:xfrm>
          </p:grpSpPr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DE82CB87-E94E-492C-A853-CDC5996054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18749" y="3914884"/>
                <a:ext cx="2160000" cy="2185486"/>
              </a:xfrm>
              <a:prstGeom prst="rect">
                <a:avLst/>
              </a:prstGeom>
            </p:spPr>
          </p:pic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4BE4760-22B0-4992-A6CF-8B7DF62A9C7E}"/>
                  </a:ext>
                </a:extLst>
              </p:cNvPr>
              <p:cNvSpPr txBox="1"/>
              <p:nvPr/>
            </p:nvSpPr>
            <p:spPr>
              <a:xfrm>
                <a:off x="9694693" y="4500125"/>
                <a:ext cx="1008112" cy="429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fr-FR" sz="2400" dirty="0">
                    <a:solidFill>
                      <a:srgbClr val="FF0000"/>
                    </a:solidFill>
                  </a:rPr>
                  <a:t>15:00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13ECF20-6412-4935-BB01-64D544D4644A}"/>
                  </a:ext>
                </a:extLst>
              </p:cNvPr>
              <p:cNvSpPr txBox="1"/>
              <p:nvPr/>
            </p:nvSpPr>
            <p:spPr>
              <a:xfrm>
                <a:off x="9694693" y="5117467"/>
                <a:ext cx="1008112" cy="429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fr-FR" sz="2400" dirty="0">
                    <a:solidFill>
                      <a:srgbClr val="FF0000"/>
                    </a:solidFill>
                  </a:rPr>
                  <a:t>16:00</a:t>
                </a:r>
              </a:p>
            </p:txBody>
          </p:sp>
        </p:grpSp>
      </p:grpSp>
      <p:sp>
        <p:nvSpPr>
          <p:cNvPr id="23" name="Titre 1">
            <a:extLst>
              <a:ext uri="{FF2B5EF4-FFF2-40B4-BE49-F238E27FC236}">
                <a16:creationId xmlns:a16="http://schemas.microsoft.com/office/drawing/2014/main" id="{244F8E09-C260-4B2B-ED19-179DEE54389B}"/>
              </a:ext>
            </a:extLst>
          </p:cNvPr>
          <p:cNvSpPr txBox="1">
            <a:spLocks/>
          </p:cNvSpPr>
          <p:nvPr/>
        </p:nvSpPr>
        <p:spPr>
          <a:xfrm>
            <a:off x="1550124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/>
              <a:t>L’Association Donanaise de Yoga</a:t>
            </a:r>
            <a:endParaRPr lang="fr-FR" b="1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386963A-80C0-51AE-7B9B-527BACCC4522}"/>
              </a:ext>
            </a:extLst>
          </p:cNvPr>
          <p:cNvGrpSpPr/>
          <p:nvPr/>
        </p:nvGrpSpPr>
        <p:grpSpPr>
          <a:xfrm>
            <a:off x="689614" y="1969901"/>
            <a:ext cx="4142457" cy="2218964"/>
            <a:chOff x="689614" y="1969901"/>
            <a:chExt cx="4142457" cy="2218964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9E3AC7D-DB2E-0F7D-7F27-C097270A5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89614" y="1974738"/>
              <a:ext cx="2023323" cy="2214127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E947D3AE-B095-FF53-3F8E-38C67DEAD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696290" y="1969901"/>
              <a:ext cx="2135781" cy="2218964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4E0E2A5-897F-FA75-FBF8-C1E93CA36A5A}"/>
                </a:ext>
              </a:extLst>
            </p:cNvPr>
            <p:cNvSpPr txBox="1"/>
            <p:nvPr/>
          </p:nvSpPr>
          <p:spPr>
            <a:xfrm>
              <a:off x="3286100" y="2567277"/>
              <a:ext cx="974563" cy="436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2400" dirty="0">
                  <a:solidFill>
                    <a:srgbClr val="FF0000"/>
                  </a:solidFill>
                </a:rPr>
                <a:t>18:00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EF8B4F6D-F73D-3F0F-FE5A-8FF202144339}"/>
                </a:ext>
              </a:extLst>
            </p:cNvPr>
            <p:cNvSpPr txBox="1"/>
            <p:nvPr/>
          </p:nvSpPr>
          <p:spPr>
            <a:xfrm>
              <a:off x="3286100" y="3208697"/>
              <a:ext cx="974563" cy="436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2400" dirty="0">
                  <a:solidFill>
                    <a:srgbClr val="FF0000"/>
                  </a:solidFill>
                </a:rPr>
                <a:t>19:30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FA62F1D8-BBC2-96FD-FE96-8F3C2D89FE7E}"/>
                </a:ext>
              </a:extLst>
            </p:cNvPr>
            <p:cNvSpPr txBox="1"/>
            <p:nvPr/>
          </p:nvSpPr>
          <p:spPr>
            <a:xfrm>
              <a:off x="981844" y="3140968"/>
              <a:ext cx="1081316" cy="480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2800" b="1" dirty="0">
                  <a:solidFill>
                    <a:srgbClr val="00B0F0"/>
                  </a:solidFill>
                </a:rPr>
                <a:t>Lundi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0298517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62092" y="332656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Les tarifs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1026" name="Picture 2" descr="Photo libre de droit de Macro Détaillées Texte Sur Un Billets De 5 Euros  banque d'images et plus d'images libres de droit de Acheter - iStock">
            <a:extLst>
              <a:ext uri="{FF2B5EF4-FFF2-40B4-BE49-F238E27FC236}">
                <a16:creationId xmlns:a16="http://schemas.microsoft.com/office/drawing/2014/main" id="{14A30482-30AA-421D-858B-49F9C91CF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820" y="1174978"/>
            <a:ext cx="2232248" cy="132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67548D8-E390-4867-93D1-F54DDC53C827}"/>
              </a:ext>
            </a:extLst>
          </p:cNvPr>
          <p:cNvSpPr txBox="1"/>
          <p:nvPr/>
        </p:nvSpPr>
        <p:spPr>
          <a:xfrm>
            <a:off x="2277988" y="1291478"/>
            <a:ext cx="306721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3600" dirty="0"/>
              <a:t>Cotisation </a:t>
            </a:r>
          </a:p>
          <a:p>
            <a:pPr>
              <a:lnSpc>
                <a:spcPct val="90000"/>
              </a:lnSpc>
            </a:pPr>
            <a:r>
              <a:rPr lang="fr-FR" sz="3600" dirty="0"/>
              <a:t>Annuelle : </a:t>
            </a:r>
            <a:r>
              <a:rPr lang="fr-FR" sz="3600" b="1" dirty="0">
                <a:solidFill>
                  <a:srgbClr val="C00000"/>
                </a:solidFill>
              </a:rPr>
              <a:t>7 €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AC411B1-7692-40E8-A456-99079190163C}"/>
              </a:ext>
            </a:extLst>
          </p:cNvPr>
          <p:cNvGrpSpPr/>
          <p:nvPr/>
        </p:nvGrpSpPr>
        <p:grpSpPr>
          <a:xfrm>
            <a:off x="8569579" y="4034426"/>
            <a:ext cx="3531662" cy="1842846"/>
            <a:chOff x="8366134" y="2046663"/>
            <a:chExt cx="3452206" cy="1580528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8B68A25-7ECE-48D9-95EF-93A70A21A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66134" y="2046663"/>
              <a:ext cx="3452206" cy="1580528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44FE81A8-E5B9-4873-BF2A-6859933BC348}"/>
                </a:ext>
              </a:extLst>
            </p:cNvPr>
            <p:cNvSpPr txBox="1"/>
            <p:nvPr/>
          </p:nvSpPr>
          <p:spPr>
            <a:xfrm rot="20783685">
              <a:off x="8472057" y="2631034"/>
              <a:ext cx="3240360" cy="411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fr-FR" sz="2800" b="1" dirty="0">
                  <a:solidFill>
                    <a:schemeClr val="accent6">
                      <a:lumMod val="75000"/>
                    </a:schemeClr>
                  </a:solidFill>
                </a:rPr>
                <a:t>Payables en 3 fois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CB087E71-A52E-09D8-3197-2877226A2592}"/>
              </a:ext>
            </a:extLst>
          </p:cNvPr>
          <p:cNvGrpSpPr/>
          <p:nvPr/>
        </p:nvGrpSpPr>
        <p:grpSpPr>
          <a:xfrm>
            <a:off x="88447" y="2924945"/>
            <a:ext cx="4129906" cy="3744416"/>
            <a:chOff x="61552" y="2924945"/>
            <a:chExt cx="4129906" cy="3744416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21A4FBE8-AB5E-4E70-8C9D-561FA7FD4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552" y="2924945"/>
              <a:ext cx="4129906" cy="3744416"/>
            </a:xfrm>
            <a:prstGeom prst="rect">
              <a:avLst/>
            </a:prstGeom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089C67D5-3E0E-4C69-BD97-9EC0343CDB9B}"/>
                </a:ext>
              </a:extLst>
            </p:cNvPr>
            <p:cNvSpPr txBox="1"/>
            <p:nvPr/>
          </p:nvSpPr>
          <p:spPr>
            <a:xfrm>
              <a:off x="1125762" y="4338970"/>
              <a:ext cx="19443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2000" b="1" dirty="0">
                  <a:solidFill>
                    <a:srgbClr val="FF0000"/>
                  </a:solidFill>
                </a:rPr>
                <a:t>180 € pour </a:t>
              </a:r>
            </a:p>
            <a:p>
              <a:pPr algn="ctr">
                <a:lnSpc>
                  <a:spcPct val="90000"/>
                </a:lnSpc>
              </a:pPr>
              <a:r>
                <a:rPr lang="fr-FR" sz="2000" b="1" u="sng" dirty="0">
                  <a:solidFill>
                    <a:srgbClr val="FF0000"/>
                  </a:solidFill>
                </a:rPr>
                <a:t>1 cours </a:t>
              </a:r>
            </a:p>
            <a:p>
              <a:pPr algn="ctr">
                <a:lnSpc>
                  <a:spcPct val="90000"/>
                </a:lnSpc>
              </a:pPr>
              <a:r>
                <a:rPr lang="fr-FR" sz="2000" b="1" u="sng" dirty="0">
                  <a:solidFill>
                    <a:srgbClr val="FF0000"/>
                  </a:solidFill>
                </a:rPr>
                <a:t>d’1 heure et demie</a:t>
              </a:r>
              <a:r>
                <a:rPr lang="fr-FR" sz="2000" b="1" dirty="0">
                  <a:solidFill>
                    <a:srgbClr val="FF0000"/>
                  </a:solidFill>
                </a:rPr>
                <a:t> par semaine le lundi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10B7066F-743C-A1FF-C317-629607E3D2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6686" y="1107579"/>
            <a:ext cx="1485900" cy="14573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6207363-46FB-B69D-8E2A-E34E8848E81B}"/>
              </a:ext>
            </a:extLst>
          </p:cNvPr>
          <p:cNvGrpSpPr/>
          <p:nvPr/>
        </p:nvGrpSpPr>
        <p:grpSpPr>
          <a:xfrm>
            <a:off x="4290361" y="2924945"/>
            <a:ext cx="4207210" cy="3744416"/>
            <a:chOff x="4263466" y="2924945"/>
            <a:chExt cx="4207210" cy="3744416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9AB48852-3FE4-4445-BF80-791462649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63466" y="2924945"/>
              <a:ext cx="4207210" cy="3744416"/>
            </a:xfrm>
            <a:prstGeom prst="rect">
              <a:avLst/>
            </a:prstGeom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1725BA93-939B-08FD-4236-C0353ED6A5DB}"/>
                </a:ext>
              </a:extLst>
            </p:cNvPr>
            <p:cNvSpPr txBox="1"/>
            <p:nvPr/>
          </p:nvSpPr>
          <p:spPr>
            <a:xfrm>
              <a:off x="5337123" y="4437112"/>
              <a:ext cx="204555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2000" b="1" dirty="0">
                  <a:solidFill>
                    <a:srgbClr val="FF0000"/>
                  </a:solidFill>
                </a:rPr>
                <a:t>120 € pour </a:t>
              </a:r>
            </a:p>
            <a:p>
              <a:pPr algn="ctr">
                <a:lnSpc>
                  <a:spcPct val="90000"/>
                </a:lnSpc>
              </a:pPr>
              <a:r>
                <a:rPr lang="fr-FR" sz="2000" b="1" u="sng" dirty="0">
                  <a:solidFill>
                    <a:srgbClr val="FF0000"/>
                  </a:solidFill>
                </a:rPr>
                <a:t>1 cours </a:t>
              </a:r>
            </a:p>
            <a:p>
              <a:pPr algn="ctr">
                <a:lnSpc>
                  <a:spcPct val="90000"/>
                </a:lnSpc>
              </a:pPr>
              <a:r>
                <a:rPr lang="fr-FR" sz="2000" b="1" u="sng" dirty="0">
                  <a:solidFill>
                    <a:srgbClr val="FF0000"/>
                  </a:solidFill>
                </a:rPr>
                <a:t>d’1 heure</a:t>
              </a:r>
              <a:r>
                <a:rPr lang="fr-FR" sz="2000" b="1" dirty="0">
                  <a:solidFill>
                    <a:srgbClr val="FF0000"/>
                  </a:solidFill>
                </a:rPr>
                <a:t> par semaine le mardi</a:t>
              </a:r>
            </a:p>
          </p:txBody>
        </p:sp>
      </p:grpSp>
      <p:pic>
        <p:nvPicPr>
          <p:cNvPr id="3" name="Son diapo 15">
            <a:hlinkClick r:id="" action="ppaction://media"/>
            <a:extLst>
              <a:ext uri="{FF2B5EF4-FFF2-40B4-BE49-F238E27FC236}">
                <a16:creationId xmlns:a16="http://schemas.microsoft.com/office/drawing/2014/main" id="{723A7793-D6C8-4F90-2F3C-B7463DD86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44911" y="5653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78937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2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62092" y="116632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Des adhérents témoignent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87CC53-3458-4290-9719-E71C641A5FC2}"/>
              </a:ext>
            </a:extLst>
          </p:cNvPr>
          <p:cNvSpPr txBox="1"/>
          <p:nvPr/>
        </p:nvSpPr>
        <p:spPr>
          <a:xfrm>
            <a:off x="2752280" y="1091073"/>
            <a:ext cx="662473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rgbClr val="FFFF00"/>
                </a:solidFill>
              </a:rPr>
              <a:t>Détente physique et psychique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8A0AD9-0F3C-49AC-A65C-0E6D4EA3FBCC}"/>
              </a:ext>
            </a:extLst>
          </p:cNvPr>
          <p:cNvSpPr txBox="1"/>
          <p:nvPr/>
        </p:nvSpPr>
        <p:spPr>
          <a:xfrm>
            <a:off x="741776" y="1906703"/>
            <a:ext cx="216024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rgbClr val="7030A0"/>
                </a:solidFill>
              </a:rPr>
              <a:t>Bien être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4B4416-C58A-44A7-939A-78C3F1BADE64}"/>
              </a:ext>
            </a:extLst>
          </p:cNvPr>
          <p:cNvSpPr txBox="1"/>
          <p:nvPr/>
        </p:nvSpPr>
        <p:spPr>
          <a:xfrm>
            <a:off x="4582244" y="2033633"/>
            <a:ext cx="518457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rgbClr val="FFC000"/>
                </a:solidFill>
              </a:rPr>
              <a:t>Aide à prendre du recul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BDA17D-1B19-4C01-A52C-95EC026CB1C0}"/>
              </a:ext>
            </a:extLst>
          </p:cNvPr>
          <p:cNvSpPr txBox="1"/>
          <p:nvPr/>
        </p:nvSpPr>
        <p:spPr>
          <a:xfrm>
            <a:off x="741776" y="2763303"/>
            <a:ext cx="715855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chemeClr val="accent1"/>
                </a:solidFill>
              </a:rPr>
              <a:t>Apaisement des émotions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C3837A8-A56D-496A-98FF-40FE58AC7481}"/>
              </a:ext>
            </a:extLst>
          </p:cNvPr>
          <p:cNvSpPr txBox="1"/>
          <p:nvPr/>
        </p:nvSpPr>
        <p:spPr>
          <a:xfrm>
            <a:off x="4719396" y="3531309"/>
            <a:ext cx="715855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rgbClr val="00B050"/>
                </a:solidFill>
              </a:rPr>
              <a:t>Gestion du stress et du sommeil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11F0529-47C0-490C-A3F8-E246653FE710}"/>
              </a:ext>
            </a:extLst>
          </p:cNvPr>
          <p:cNvSpPr txBox="1"/>
          <p:nvPr/>
        </p:nvSpPr>
        <p:spPr>
          <a:xfrm>
            <a:off x="143224" y="4221088"/>
            <a:ext cx="1184284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chemeClr val="accent6">
                    <a:lumMod val="75000"/>
                  </a:schemeClr>
                </a:solidFill>
              </a:rPr>
              <a:t>Améliore la souplesse, la coordination, la concentration, l’équilibre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FCC355D-B065-48B1-BD05-58367B664F64}"/>
              </a:ext>
            </a:extLst>
          </p:cNvPr>
          <p:cNvSpPr txBox="1"/>
          <p:nvPr/>
        </p:nvSpPr>
        <p:spPr>
          <a:xfrm>
            <a:off x="320776" y="5331908"/>
            <a:ext cx="1166529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3600" dirty="0">
                <a:solidFill>
                  <a:srgbClr val="FF0000"/>
                </a:solidFill>
              </a:rPr>
              <a:t>« </a:t>
            </a:r>
            <a:r>
              <a:rPr lang="fr-FR" sz="3600" b="1" i="1" dirty="0">
                <a:solidFill>
                  <a:srgbClr val="FF0000"/>
                </a:solidFill>
              </a:rPr>
              <a:t>Il  leur manque quelque chose quand ils ne peuvent pas pratiquer </a:t>
            </a:r>
            <a:r>
              <a:rPr lang="fr-FR" sz="3600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5" name="Présentation ADY 4">
            <a:hlinkClick r:id="" action="ppaction://media"/>
            <a:extLst>
              <a:ext uri="{FF2B5EF4-FFF2-40B4-BE49-F238E27FC236}">
                <a16:creationId xmlns:a16="http://schemas.microsoft.com/office/drawing/2014/main" id="{0015E5C1-697D-4A31-B650-2E29C72DA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26733" y="296935"/>
            <a:ext cx="517465" cy="51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79325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4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8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62092" y="332656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Renseignements pratiques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pic>
        <p:nvPicPr>
          <p:cNvPr id="4" name="Son diapo 17">
            <a:hlinkClick r:id="" action="ppaction://media"/>
            <a:extLst>
              <a:ext uri="{FF2B5EF4-FFF2-40B4-BE49-F238E27FC236}">
                <a16:creationId xmlns:a16="http://schemas.microsoft.com/office/drawing/2014/main" id="{B4B61841-F54C-F3AC-F82D-4699021C5C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1933" y="423527"/>
            <a:ext cx="609600" cy="609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02576CA-7CEC-ECEE-7309-77346DC32B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28" y="1715993"/>
            <a:ext cx="12025336" cy="50428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AE18B0B-3E80-4E5D-291C-BA56C8DBE4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8364" y="2132856"/>
            <a:ext cx="432048" cy="7116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0902786-BA5D-D16F-890B-4E883DB232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7948" y="1211192"/>
            <a:ext cx="6192688" cy="514716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1EA9D43-2E31-1E93-C689-38801F9E6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4292" y="6002556"/>
            <a:ext cx="432048" cy="71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07114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607EE7D-4577-43B1-8DB2-74CA15A0E3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54456" cy="16288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A8CD871-33EB-431F-9A36-36B9B5DBD6D1}"/>
              </a:ext>
            </a:extLst>
          </p:cNvPr>
          <p:cNvSpPr txBox="1"/>
          <p:nvPr/>
        </p:nvSpPr>
        <p:spPr>
          <a:xfrm>
            <a:off x="2205980" y="2708920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8000" dirty="0">
                <a:solidFill>
                  <a:srgbClr val="7030A0"/>
                </a:solidFill>
              </a:rPr>
              <a:t>Merci pour votre attention</a:t>
            </a:r>
          </a:p>
        </p:txBody>
      </p:sp>
      <p:sp>
        <p:nvSpPr>
          <p:cNvPr id="7" name="Titre 1">
            <a:extLst>
              <a:ext uri="{FF2B5EF4-FFF2-40B4-BE49-F238E27FC236}">
                <a16:creationId xmlns:a16="http://schemas.microsoft.com/office/drawing/2014/main" id="{5821C72C-6F1C-DB63-DB5F-649BD39BCDD0}"/>
              </a:ext>
            </a:extLst>
          </p:cNvPr>
          <p:cNvSpPr txBox="1">
            <a:spLocks/>
          </p:cNvSpPr>
          <p:nvPr/>
        </p:nvSpPr>
        <p:spPr>
          <a:xfrm>
            <a:off x="1550124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/>
              <a:t>L’Association Donanaise de Yoga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99800140"/>
      </p:ext>
    </p:extLst>
  </p:cSld>
  <p:clrMapOvr>
    <a:masterClrMapping/>
  </p:clrMapOvr>
  <p:transition spd="slow" advClick="0" advTm="2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ersonne, femme&#10;&#10;Description générée automatiquement">
            <a:extLst>
              <a:ext uri="{FF2B5EF4-FFF2-40B4-BE49-F238E27FC236}">
                <a16:creationId xmlns:a16="http://schemas.microsoft.com/office/drawing/2014/main" id="{0E213E6A-98AC-4E25-AE52-549F1E33D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36" y="1268760"/>
            <a:ext cx="5520801" cy="4136577"/>
          </a:xfrm>
          <a:prstGeom prst="rect">
            <a:avLst/>
          </a:prstGeom>
        </p:spPr>
      </p:pic>
      <p:pic>
        <p:nvPicPr>
          <p:cNvPr id="5" name="Intro">
            <a:hlinkClick r:id="" action="ppaction://media"/>
            <a:extLst>
              <a:ext uri="{FF2B5EF4-FFF2-40B4-BE49-F238E27FC236}">
                <a16:creationId xmlns:a16="http://schemas.microsoft.com/office/drawing/2014/main" id="{4982F4B5-B765-4114-8B51-B7AFC05F6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58308" y="4077072"/>
            <a:ext cx="609600" cy="6096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6FD17A96-E1E2-AD68-2973-C7BABF71C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19238"/>
            <a:ext cx="6223075" cy="3019524"/>
          </a:xfrm>
        </p:spPr>
        <p:txBody>
          <a:bodyPr rtlCol="0">
            <a:noAutofit/>
          </a:bodyPr>
          <a:lstStyle/>
          <a:p>
            <a:pPr algn="ctr" rtl="0"/>
            <a:r>
              <a:rPr lang="fr-FR" sz="7200" dirty="0"/>
              <a:t>L’</a:t>
            </a:r>
            <a:r>
              <a:rPr lang="fr-FR" sz="7200" dirty="0">
                <a:solidFill>
                  <a:srgbClr val="0070C0"/>
                </a:solidFill>
              </a:rPr>
              <a:t>A</a:t>
            </a:r>
            <a:r>
              <a:rPr lang="fr-FR" sz="7200" dirty="0"/>
              <a:t>ssociation </a:t>
            </a:r>
            <a:r>
              <a:rPr lang="fr-FR" sz="7200" dirty="0">
                <a:solidFill>
                  <a:srgbClr val="0070C0"/>
                </a:solidFill>
              </a:rPr>
              <a:t>D</a:t>
            </a:r>
            <a:r>
              <a:rPr lang="fr-FR" sz="7200" dirty="0"/>
              <a:t>onanaise </a:t>
            </a:r>
            <a:br>
              <a:rPr lang="fr-FR" sz="7200" dirty="0"/>
            </a:br>
            <a:r>
              <a:rPr lang="fr-FR" sz="7200" dirty="0"/>
              <a:t>de </a:t>
            </a:r>
            <a:r>
              <a:rPr lang="fr-FR" sz="7200" dirty="0">
                <a:solidFill>
                  <a:srgbClr val="0070C0"/>
                </a:solidFill>
              </a:rPr>
              <a:t>Y</a:t>
            </a:r>
            <a:r>
              <a:rPr lang="fr-FR" sz="7200" dirty="0"/>
              <a:t>oga</a:t>
            </a:r>
          </a:p>
        </p:txBody>
      </p:sp>
    </p:spTree>
    <p:extLst>
      <p:ext uri="{BB962C8B-B14F-4D97-AF65-F5344CB8AC3E}">
        <p14:creationId xmlns:p14="http://schemas.microsoft.com/office/powerpoint/2010/main" val="3832071017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62092" y="332656"/>
            <a:ext cx="9372599" cy="791343"/>
          </a:xfrm>
        </p:spPr>
        <p:txBody>
          <a:bodyPr rtlCol="0"/>
          <a:lstStyle/>
          <a:p>
            <a:pPr algn="ctr" rtl="0"/>
            <a:r>
              <a:rPr lang="fr-FR" b="1" dirty="0"/>
              <a:t>Qu’est-ce-que le yoga ?</a:t>
            </a:r>
          </a:p>
        </p:txBody>
      </p:sp>
    </p:spTree>
    <p:extLst>
      <p:ext uri="{BB962C8B-B14F-4D97-AF65-F5344CB8AC3E}">
        <p14:creationId xmlns:p14="http://schemas.microsoft.com/office/powerpoint/2010/main" val="3731768266"/>
      </p:ext>
    </p:extLst>
  </p:cSld>
  <p:clrMapOvr>
    <a:masterClrMapping/>
  </p:clrMapOvr>
  <p:transition spd="slow" advClick="0"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'est ce que le yoga">
            <a:hlinkClick r:id="" action="ppaction://media"/>
            <a:extLst>
              <a:ext uri="{FF2B5EF4-FFF2-40B4-BE49-F238E27FC236}">
                <a16:creationId xmlns:a16="http://schemas.microsoft.com/office/drawing/2014/main" id="{9B3C0C51-805B-4903-AC56-CA5628240C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820" y="1363116"/>
            <a:ext cx="9433048" cy="5306244"/>
          </a:xfrm>
          <a:prstGeom prst="rect">
            <a:avLst/>
          </a:prstGeom>
        </p:spPr>
      </p:pic>
      <p:sp>
        <p:nvSpPr>
          <p:cNvPr id="5" name="Titre 1">
            <a:extLst>
              <a:ext uri="{FF2B5EF4-FFF2-40B4-BE49-F238E27FC236}">
                <a16:creationId xmlns:a16="http://schemas.microsoft.com/office/drawing/2014/main" id="{CB4D35E0-732D-4430-81E7-56950B6F778E}"/>
              </a:ext>
            </a:extLst>
          </p:cNvPr>
          <p:cNvSpPr txBox="1">
            <a:spLocks/>
          </p:cNvSpPr>
          <p:nvPr/>
        </p:nvSpPr>
        <p:spPr>
          <a:xfrm>
            <a:off x="10198868" y="4941168"/>
            <a:ext cx="1872208" cy="10073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/>
              <a:t>Laure </a:t>
            </a:r>
            <a:r>
              <a:rPr lang="fr-FR" sz="2800" dirty="0" err="1"/>
              <a:t>Bouys</a:t>
            </a:r>
            <a:endParaRPr lang="fr-FR" sz="2800" dirty="0"/>
          </a:p>
          <a:p>
            <a:pPr algn="ctr"/>
            <a:endParaRPr lang="fr-FR" sz="2800" dirty="0"/>
          </a:p>
          <a:p>
            <a:pPr algn="ctr"/>
            <a:r>
              <a:rPr lang="fr-FR" sz="2800" dirty="0">
                <a:solidFill>
                  <a:schemeClr val="accent1"/>
                </a:solidFill>
              </a:rPr>
              <a:t>Professeure </a:t>
            </a:r>
          </a:p>
          <a:p>
            <a:pPr algn="ctr"/>
            <a:r>
              <a:rPr lang="fr-FR" sz="2800" dirty="0">
                <a:solidFill>
                  <a:schemeClr val="accent1"/>
                </a:solidFill>
              </a:rPr>
              <a:t>de yoga</a:t>
            </a:r>
          </a:p>
        </p:txBody>
      </p:sp>
      <p:sp>
        <p:nvSpPr>
          <p:cNvPr id="7" name="Titre 1">
            <a:extLst>
              <a:ext uri="{FF2B5EF4-FFF2-40B4-BE49-F238E27FC236}">
                <a16:creationId xmlns:a16="http://schemas.microsoft.com/office/drawing/2014/main" id="{68A7F6CB-09B9-9E45-DA16-1FEBB155FD26}"/>
              </a:ext>
            </a:extLst>
          </p:cNvPr>
          <p:cNvSpPr txBox="1">
            <a:spLocks/>
          </p:cNvSpPr>
          <p:nvPr/>
        </p:nvSpPr>
        <p:spPr>
          <a:xfrm>
            <a:off x="1262092" y="332656"/>
            <a:ext cx="9372599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/>
              <a:t>Qu’est-ce-que le yoga ?</a:t>
            </a:r>
          </a:p>
        </p:txBody>
      </p:sp>
    </p:spTree>
    <p:extLst>
      <p:ext uri="{BB962C8B-B14F-4D97-AF65-F5344CB8AC3E}">
        <p14:creationId xmlns:p14="http://schemas.microsoft.com/office/powerpoint/2010/main" val="4000784081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53852" y="332656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Quelles sont les vertus du yoga ?</a:t>
            </a:r>
          </a:p>
        </p:txBody>
      </p:sp>
    </p:spTree>
    <p:extLst>
      <p:ext uri="{BB962C8B-B14F-4D97-AF65-F5344CB8AC3E}">
        <p14:creationId xmlns:p14="http://schemas.microsoft.com/office/powerpoint/2010/main" val="4115448490"/>
      </p:ext>
    </p:extLst>
  </p:cSld>
  <p:clrMapOvr>
    <a:masterClrMapping/>
  </p:clrMapOvr>
  <p:transition spd="slow" advClick="0" advTm="2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53852" y="332656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Quelles sont les vertus du yoga ?</a:t>
            </a:r>
          </a:p>
        </p:txBody>
      </p:sp>
      <p:pic>
        <p:nvPicPr>
          <p:cNvPr id="3" name="Les vertus du yoga">
            <a:hlinkClick r:id="" action="ppaction://media"/>
            <a:extLst>
              <a:ext uri="{FF2B5EF4-FFF2-40B4-BE49-F238E27FC236}">
                <a16:creationId xmlns:a16="http://schemas.microsoft.com/office/drawing/2014/main" id="{3E4E7176-AF6C-436D-9667-98CADA1BA9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7219" y="1259039"/>
            <a:ext cx="959972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65075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62092" y="332656"/>
            <a:ext cx="10160912" cy="791343"/>
          </a:xfrm>
        </p:spPr>
        <p:txBody>
          <a:bodyPr rtlCol="0">
            <a:normAutofit/>
          </a:bodyPr>
          <a:lstStyle/>
          <a:p>
            <a:pPr rtl="0"/>
            <a:r>
              <a:rPr lang="fr-FR" b="1" dirty="0"/>
              <a:t>Peut-on commencer à tout âge ?</a:t>
            </a:r>
          </a:p>
        </p:txBody>
      </p:sp>
    </p:spTree>
    <p:extLst>
      <p:ext uri="{BB962C8B-B14F-4D97-AF65-F5344CB8AC3E}">
        <p14:creationId xmlns:p14="http://schemas.microsoft.com/office/powerpoint/2010/main" val="3756778590"/>
      </p:ext>
    </p:extLst>
  </p:cSld>
  <p:clrMapOvr>
    <a:masterClrMapping/>
  </p:clrMapOvr>
  <p:transition spd="slow" advClick="0" advTm="2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 quel age commencer">
            <a:hlinkClick r:id="" action="ppaction://media"/>
            <a:extLst>
              <a:ext uri="{FF2B5EF4-FFF2-40B4-BE49-F238E27FC236}">
                <a16:creationId xmlns:a16="http://schemas.microsoft.com/office/drawing/2014/main" id="{09A8D1A2-F3AA-4ECB-93CB-E1BC6CD944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9226" y="1265219"/>
            <a:ext cx="9599722" cy="5400000"/>
          </a:xfrm>
          <a:prstGeom prst="rect">
            <a:avLst/>
          </a:prstGeom>
        </p:spPr>
      </p:pic>
      <p:sp>
        <p:nvSpPr>
          <p:cNvPr id="6" name="Titre 1">
            <a:extLst>
              <a:ext uri="{FF2B5EF4-FFF2-40B4-BE49-F238E27FC236}">
                <a16:creationId xmlns:a16="http://schemas.microsoft.com/office/drawing/2014/main" id="{609392B3-EDC3-C2BD-385D-22B4AB3C2B95}"/>
              </a:ext>
            </a:extLst>
          </p:cNvPr>
          <p:cNvSpPr txBox="1">
            <a:spLocks/>
          </p:cNvSpPr>
          <p:nvPr/>
        </p:nvSpPr>
        <p:spPr>
          <a:xfrm>
            <a:off x="1262092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Peut-on commencer à tout âge ?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12059497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53852" y="332656"/>
            <a:ext cx="10160912" cy="791343"/>
          </a:xfrm>
        </p:spPr>
        <p:txBody>
          <a:bodyPr rtlCol="0">
            <a:normAutofit/>
          </a:bodyPr>
          <a:lstStyle/>
          <a:p>
            <a:pPr algn="ctr" rtl="0"/>
            <a:r>
              <a:rPr lang="fr-FR" b="1" dirty="0"/>
              <a:t>Il existe plusieurs types de yoga</a:t>
            </a:r>
          </a:p>
        </p:txBody>
      </p:sp>
      <p:pic>
        <p:nvPicPr>
          <p:cNvPr id="11" name="Pascale Yoga 1-1">
            <a:hlinkClick r:id="" action="ppaction://media"/>
            <a:extLst>
              <a:ext uri="{FF2B5EF4-FFF2-40B4-BE49-F238E27FC236}">
                <a16:creationId xmlns:a16="http://schemas.microsoft.com/office/drawing/2014/main" id="{B898537F-9316-43F9-AF49-C07A5B5C5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54052" y="5287316"/>
            <a:ext cx="504056" cy="504056"/>
          </a:xfrm>
          <a:prstGeom prst="rect">
            <a:avLst/>
          </a:prstGeom>
        </p:spPr>
      </p:pic>
      <p:sp>
        <p:nvSpPr>
          <p:cNvPr id="13" name="Titre 1">
            <a:extLst>
              <a:ext uri="{FF2B5EF4-FFF2-40B4-BE49-F238E27FC236}">
                <a16:creationId xmlns:a16="http://schemas.microsoft.com/office/drawing/2014/main" id="{5315CD3E-2FEE-4909-9510-1016CC994808}"/>
              </a:ext>
            </a:extLst>
          </p:cNvPr>
          <p:cNvSpPr txBox="1">
            <a:spLocks/>
          </p:cNvSpPr>
          <p:nvPr/>
        </p:nvSpPr>
        <p:spPr>
          <a:xfrm>
            <a:off x="7010933" y="2247472"/>
            <a:ext cx="3816424" cy="7913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5400" dirty="0" err="1">
                <a:solidFill>
                  <a:srgbClr val="C00000"/>
                </a:solidFill>
              </a:rPr>
              <a:t>Hatha</a:t>
            </a:r>
            <a:r>
              <a:rPr lang="fr-FR" sz="5400" dirty="0">
                <a:solidFill>
                  <a:srgbClr val="C00000"/>
                </a:solidFill>
              </a:rPr>
              <a:t> Yoga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06EBCF5-AF8D-453F-9D4B-0A56B5BDF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2364" y="3717032"/>
            <a:ext cx="6433575" cy="27826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87D30D2-E894-4A44-9295-F399D4AD41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86" y="1556792"/>
            <a:ext cx="533567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07995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F3585C9-E642-4279-81FE-A9ED6D174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450" y="3696434"/>
            <a:ext cx="2562225" cy="1362075"/>
          </a:xfrm>
          <a:prstGeom prst="rect">
            <a:avLst/>
          </a:prstGeom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CE6D4965-BF9F-4F57-B473-9D5EDC1E714C}"/>
              </a:ext>
            </a:extLst>
          </p:cNvPr>
          <p:cNvGrpSpPr/>
          <p:nvPr/>
        </p:nvGrpSpPr>
        <p:grpSpPr>
          <a:xfrm>
            <a:off x="7478443" y="4157156"/>
            <a:ext cx="3882353" cy="900000"/>
            <a:chOff x="7478443" y="4157156"/>
            <a:chExt cx="3882353" cy="900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71D3CFD-8292-4893-8C5F-000AF0F60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44346" y="4157156"/>
              <a:ext cx="2016450" cy="900000"/>
            </a:xfrm>
            <a:prstGeom prst="rect">
              <a:avLst/>
            </a:prstGeom>
          </p:spPr>
        </p:pic>
        <p:sp>
          <p:nvSpPr>
            <p:cNvPr id="21" name="Flèche : droite 20">
              <a:extLst>
                <a:ext uri="{FF2B5EF4-FFF2-40B4-BE49-F238E27FC236}">
                  <a16:creationId xmlns:a16="http://schemas.microsoft.com/office/drawing/2014/main" id="{32A5930B-B758-4EF3-8183-0E888A5C2E6E}"/>
                </a:ext>
              </a:extLst>
            </p:cNvPr>
            <p:cNvSpPr/>
            <p:nvPr/>
          </p:nvSpPr>
          <p:spPr>
            <a:xfrm rot="11306151">
              <a:off x="7478443" y="4378408"/>
              <a:ext cx="1800000" cy="432048"/>
            </a:xfrm>
            <a:prstGeom prst="rightArrow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28EB16B7-7398-4FE6-BFF0-9F11C8A90D48}"/>
              </a:ext>
            </a:extLst>
          </p:cNvPr>
          <p:cNvGrpSpPr/>
          <p:nvPr/>
        </p:nvGrpSpPr>
        <p:grpSpPr>
          <a:xfrm>
            <a:off x="4285961" y="1628800"/>
            <a:ext cx="1327979" cy="2051722"/>
            <a:chOff x="4285961" y="1628800"/>
            <a:chExt cx="1327979" cy="2051722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427E40D-3BD5-41A0-B123-C1D1ED2D5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85961" y="1628800"/>
              <a:ext cx="1147500" cy="900000"/>
            </a:xfrm>
            <a:prstGeom prst="rect">
              <a:avLst/>
            </a:prstGeom>
          </p:spPr>
        </p:pic>
        <p:sp>
          <p:nvSpPr>
            <p:cNvPr id="22" name="Flèche : droite 21">
              <a:extLst>
                <a:ext uri="{FF2B5EF4-FFF2-40B4-BE49-F238E27FC236}">
                  <a16:creationId xmlns:a16="http://schemas.microsoft.com/office/drawing/2014/main" id="{554A5D22-EFD4-46D6-BACB-CC83BAE7C9E8}"/>
                </a:ext>
              </a:extLst>
            </p:cNvPr>
            <p:cNvSpPr/>
            <p:nvPr/>
          </p:nvSpPr>
          <p:spPr>
            <a:xfrm rot="3492404">
              <a:off x="4840015" y="2906597"/>
              <a:ext cx="1115802" cy="432048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8AE02875-8A14-45BA-A558-BE9E416B1BC4}"/>
              </a:ext>
            </a:extLst>
          </p:cNvPr>
          <p:cNvGrpSpPr/>
          <p:nvPr/>
        </p:nvGrpSpPr>
        <p:grpSpPr>
          <a:xfrm>
            <a:off x="1647828" y="5199971"/>
            <a:ext cx="3734645" cy="966434"/>
            <a:chOff x="1647828" y="5199971"/>
            <a:chExt cx="3734645" cy="966434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E5C4D7B-C6CE-4188-B395-AA9112DE7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47828" y="5266405"/>
              <a:ext cx="2157700" cy="900000"/>
            </a:xfrm>
            <a:prstGeom prst="rect">
              <a:avLst/>
            </a:prstGeom>
          </p:spPr>
        </p:pic>
        <p:sp>
          <p:nvSpPr>
            <p:cNvPr id="23" name="Flèche : droite 22">
              <a:extLst>
                <a:ext uri="{FF2B5EF4-FFF2-40B4-BE49-F238E27FC236}">
                  <a16:creationId xmlns:a16="http://schemas.microsoft.com/office/drawing/2014/main" id="{BBB14413-C917-4F50-8E6F-695136A3AECE}"/>
                </a:ext>
              </a:extLst>
            </p:cNvPr>
            <p:cNvSpPr/>
            <p:nvPr/>
          </p:nvSpPr>
          <p:spPr>
            <a:xfrm rot="19944541">
              <a:off x="3802782" y="5199971"/>
              <a:ext cx="1579691" cy="432048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C655B5BC-5456-49B2-9734-C6729F9FB4E2}"/>
              </a:ext>
            </a:extLst>
          </p:cNvPr>
          <p:cNvGrpSpPr/>
          <p:nvPr/>
        </p:nvGrpSpPr>
        <p:grpSpPr>
          <a:xfrm>
            <a:off x="1638980" y="1628800"/>
            <a:ext cx="3433870" cy="1812807"/>
            <a:chOff x="1638980" y="1628800"/>
            <a:chExt cx="3433870" cy="181280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17508B0-38FD-4253-B7E6-9B85A74E0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38980" y="1628800"/>
              <a:ext cx="2317500" cy="900000"/>
            </a:xfrm>
            <a:prstGeom prst="rect">
              <a:avLst/>
            </a:prstGeom>
          </p:spPr>
        </p:pic>
        <p:sp>
          <p:nvSpPr>
            <p:cNvPr id="24" name="Flèche : droite 23">
              <a:extLst>
                <a:ext uri="{FF2B5EF4-FFF2-40B4-BE49-F238E27FC236}">
                  <a16:creationId xmlns:a16="http://schemas.microsoft.com/office/drawing/2014/main" id="{DB5A5D96-C8EC-44A7-9559-857DE962ACD3}"/>
                </a:ext>
              </a:extLst>
            </p:cNvPr>
            <p:cNvSpPr/>
            <p:nvPr/>
          </p:nvSpPr>
          <p:spPr>
            <a:xfrm rot="1601253">
              <a:off x="2720806" y="3009559"/>
              <a:ext cx="2352044" cy="432048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8E9B7F32-5B05-4544-87A4-169581FFC1EB}"/>
              </a:ext>
            </a:extLst>
          </p:cNvPr>
          <p:cNvGrpSpPr/>
          <p:nvPr/>
        </p:nvGrpSpPr>
        <p:grpSpPr>
          <a:xfrm>
            <a:off x="837828" y="3386984"/>
            <a:ext cx="3891211" cy="900000"/>
            <a:chOff x="837828" y="3386984"/>
            <a:chExt cx="3891211" cy="90000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BE79E44-7BAE-4F52-9C37-F2D151719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7828" y="3386984"/>
              <a:ext cx="1620000" cy="900000"/>
            </a:xfrm>
            <a:prstGeom prst="rect">
              <a:avLst/>
            </a:prstGeom>
          </p:spPr>
        </p:pic>
        <p:sp>
          <p:nvSpPr>
            <p:cNvPr id="25" name="Flèche : droite 24">
              <a:extLst>
                <a:ext uri="{FF2B5EF4-FFF2-40B4-BE49-F238E27FC236}">
                  <a16:creationId xmlns:a16="http://schemas.microsoft.com/office/drawing/2014/main" id="{84BAE586-0A7A-41A0-A0AB-28936370AA0D}"/>
                </a:ext>
              </a:extLst>
            </p:cNvPr>
            <p:cNvSpPr/>
            <p:nvPr/>
          </p:nvSpPr>
          <p:spPr>
            <a:xfrm rot="805297">
              <a:off x="2505794" y="3837897"/>
              <a:ext cx="2223245" cy="432048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3D048BE-C7E7-45E4-AFC1-EC93064683DD}"/>
              </a:ext>
            </a:extLst>
          </p:cNvPr>
          <p:cNvGrpSpPr/>
          <p:nvPr/>
        </p:nvGrpSpPr>
        <p:grpSpPr>
          <a:xfrm>
            <a:off x="7027646" y="5266405"/>
            <a:ext cx="3513351" cy="1248679"/>
            <a:chOff x="7055944" y="5274825"/>
            <a:chExt cx="3513351" cy="124867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E96C895-015A-44CA-B2EF-7B84479B1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03912" y="5623504"/>
              <a:ext cx="1165383" cy="900000"/>
            </a:xfrm>
            <a:prstGeom prst="rect">
              <a:avLst/>
            </a:prstGeom>
          </p:spPr>
        </p:pic>
        <p:sp>
          <p:nvSpPr>
            <p:cNvPr id="26" name="Flèche : droite 25">
              <a:extLst>
                <a:ext uri="{FF2B5EF4-FFF2-40B4-BE49-F238E27FC236}">
                  <a16:creationId xmlns:a16="http://schemas.microsoft.com/office/drawing/2014/main" id="{8D0FB696-E7AC-4306-8452-8EB3B4A939D4}"/>
                </a:ext>
              </a:extLst>
            </p:cNvPr>
            <p:cNvSpPr/>
            <p:nvPr/>
          </p:nvSpPr>
          <p:spPr>
            <a:xfrm rot="12639015">
              <a:off x="7055944" y="5274825"/>
              <a:ext cx="2423271" cy="432048"/>
            </a:xfrm>
            <a:prstGeom prst="rightArrow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4F52F71-C356-40A4-A560-D3D5EC96953E}"/>
              </a:ext>
            </a:extLst>
          </p:cNvPr>
          <p:cNvGrpSpPr/>
          <p:nvPr/>
        </p:nvGrpSpPr>
        <p:grpSpPr>
          <a:xfrm>
            <a:off x="7357047" y="2991040"/>
            <a:ext cx="3844899" cy="1002501"/>
            <a:chOff x="7357047" y="2991040"/>
            <a:chExt cx="3844899" cy="100250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5A87CD8-490B-4723-90FA-3BF57F9FE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503196" y="2991040"/>
              <a:ext cx="1698750" cy="900000"/>
            </a:xfrm>
            <a:prstGeom prst="rect">
              <a:avLst/>
            </a:prstGeom>
          </p:spPr>
        </p:pic>
        <p:sp>
          <p:nvSpPr>
            <p:cNvPr id="27" name="Flèche : droite 26">
              <a:extLst>
                <a:ext uri="{FF2B5EF4-FFF2-40B4-BE49-F238E27FC236}">
                  <a16:creationId xmlns:a16="http://schemas.microsoft.com/office/drawing/2014/main" id="{8C2C051F-4724-4354-99E9-0A8EFACCB1F5}"/>
                </a:ext>
              </a:extLst>
            </p:cNvPr>
            <p:cNvSpPr/>
            <p:nvPr/>
          </p:nvSpPr>
          <p:spPr>
            <a:xfrm rot="9909748">
              <a:off x="7357047" y="3561493"/>
              <a:ext cx="2067653" cy="432048"/>
            </a:xfrm>
            <a:prstGeom prst="rightArrow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B3E04DBA-8B32-4B82-84DC-A31EAD82DF8E}"/>
              </a:ext>
            </a:extLst>
          </p:cNvPr>
          <p:cNvGrpSpPr/>
          <p:nvPr/>
        </p:nvGrpSpPr>
        <p:grpSpPr>
          <a:xfrm>
            <a:off x="6894752" y="1639577"/>
            <a:ext cx="3064282" cy="1766288"/>
            <a:chOff x="6894752" y="1639577"/>
            <a:chExt cx="3064282" cy="176628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F53F041-8F82-4C58-BFCB-2A7809554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897009" y="1639577"/>
              <a:ext cx="2062025" cy="900000"/>
            </a:xfrm>
            <a:prstGeom prst="rect">
              <a:avLst/>
            </a:prstGeom>
          </p:spPr>
        </p:pic>
        <p:sp>
          <p:nvSpPr>
            <p:cNvPr id="28" name="Flèche : droite 27">
              <a:extLst>
                <a:ext uri="{FF2B5EF4-FFF2-40B4-BE49-F238E27FC236}">
                  <a16:creationId xmlns:a16="http://schemas.microsoft.com/office/drawing/2014/main" id="{C9DB74AA-7A3A-47C2-B8A7-B045C33FCBB0}"/>
                </a:ext>
              </a:extLst>
            </p:cNvPr>
            <p:cNvSpPr/>
            <p:nvPr/>
          </p:nvSpPr>
          <p:spPr>
            <a:xfrm rot="8862703">
              <a:off x="6894752" y="2973817"/>
              <a:ext cx="1995341" cy="432048"/>
            </a:xfrm>
            <a:prstGeom prst="rightArrow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5711F69-4151-44C6-AB15-B0C10519439A}"/>
              </a:ext>
            </a:extLst>
          </p:cNvPr>
          <p:cNvGrpSpPr/>
          <p:nvPr/>
        </p:nvGrpSpPr>
        <p:grpSpPr>
          <a:xfrm>
            <a:off x="5762942" y="1628800"/>
            <a:ext cx="1800000" cy="2046215"/>
            <a:chOff x="5762942" y="1628800"/>
            <a:chExt cx="1800000" cy="204621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0C74148-CD0F-4E2E-AE11-0B843DD4C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762942" y="1628800"/>
              <a:ext cx="1800000" cy="900000"/>
            </a:xfrm>
            <a:prstGeom prst="rect">
              <a:avLst/>
            </a:prstGeom>
          </p:spPr>
        </p:pic>
        <p:sp>
          <p:nvSpPr>
            <p:cNvPr id="29" name="Flèche : droite 28">
              <a:extLst>
                <a:ext uri="{FF2B5EF4-FFF2-40B4-BE49-F238E27FC236}">
                  <a16:creationId xmlns:a16="http://schemas.microsoft.com/office/drawing/2014/main" id="{A7E23C0C-B2CC-4982-B2C9-44882EA35A82}"/>
                </a:ext>
              </a:extLst>
            </p:cNvPr>
            <p:cNvSpPr/>
            <p:nvPr/>
          </p:nvSpPr>
          <p:spPr>
            <a:xfrm rot="5400000">
              <a:off x="6012447" y="2942951"/>
              <a:ext cx="1032081" cy="432048"/>
            </a:xfrm>
            <a:prstGeom prst="rightArrow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pic>
        <p:nvPicPr>
          <p:cNvPr id="4" name="Pascale Yoga 1-2">
            <a:hlinkClick r:id="" action="ppaction://media"/>
            <a:extLst>
              <a:ext uri="{FF2B5EF4-FFF2-40B4-BE49-F238E27FC236}">
                <a16:creationId xmlns:a16="http://schemas.microsoft.com/office/drawing/2014/main" id="{C2406220-5444-4059-85C2-5B5BBDE94D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816365" y="5371645"/>
            <a:ext cx="609600" cy="609600"/>
          </a:xfrm>
          <a:prstGeom prst="rect">
            <a:avLst/>
          </a:prstGeom>
        </p:spPr>
      </p:pic>
      <p:sp>
        <p:nvSpPr>
          <p:cNvPr id="39" name="Titre 1">
            <a:extLst>
              <a:ext uri="{FF2B5EF4-FFF2-40B4-BE49-F238E27FC236}">
                <a16:creationId xmlns:a16="http://schemas.microsoft.com/office/drawing/2014/main" id="{C9283035-59B5-CEA0-1EF6-ADACA5188027}"/>
              </a:ext>
            </a:extLst>
          </p:cNvPr>
          <p:cNvSpPr txBox="1">
            <a:spLocks/>
          </p:cNvSpPr>
          <p:nvPr/>
        </p:nvSpPr>
        <p:spPr>
          <a:xfrm>
            <a:off x="1053852" y="332656"/>
            <a:ext cx="10160912" cy="791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/>
              <a:t>Il existe plusieurs types de yoga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43520973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érénité 16: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92_TF02801109_TF02801109.potx" id="{092C9C1A-AC32-4E81-9A1F-DE53A1315281}" vid="{20B737EE-BAE5-433A-A394-123081907658}"/>
    </a:ext>
  </a:extLst>
</a:theme>
</file>

<file path=ppt/theme/theme2.xml><?xml version="1.0" encoding="utf-8"?>
<a:theme xmlns:a="http://schemas.openxmlformats.org/drawingml/2006/main" name="Thème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Nature sereine (grand écran)</Template>
  <TotalTime>1708</TotalTime>
  <Words>224</Words>
  <Application>Microsoft Office PowerPoint</Application>
  <PresentationFormat>Personnalisé</PresentationFormat>
  <Paragraphs>75</Paragraphs>
  <Slides>19</Slides>
  <Notes>19</Notes>
  <HiddenSlides>0</HiddenSlides>
  <MMClips>15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2" baseType="lpstr">
      <vt:lpstr>Arial</vt:lpstr>
      <vt:lpstr>Euphemia</vt:lpstr>
      <vt:lpstr>Sérénité 16:9</vt:lpstr>
      <vt:lpstr>L’Association Donanaise  de Yoga</vt:lpstr>
      <vt:lpstr>Qu’est-ce-que le yoga ?</vt:lpstr>
      <vt:lpstr>Présentation PowerPoint</vt:lpstr>
      <vt:lpstr>Quelles sont les vertus du yoga ?</vt:lpstr>
      <vt:lpstr>Quelles sont les vertus du yoga ?</vt:lpstr>
      <vt:lpstr>Peut-on commencer à tout âge ?</vt:lpstr>
      <vt:lpstr>Présentation PowerPoint</vt:lpstr>
      <vt:lpstr>Il existe plusieurs types de yoga</vt:lpstr>
      <vt:lpstr>Présentation PowerPoint</vt:lpstr>
      <vt:lpstr>L’Association Donanaise de Yoga</vt:lpstr>
      <vt:lpstr>Présentation PowerPoint</vt:lpstr>
      <vt:lpstr>Présentation PowerPoint</vt:lpstr>
      <vt:lpstr>Présentation PowerPoint</vt:lpstr>
      <vt:lpstr>Présentation PowerPoint</vt:lpstr>
      <vt:lpstr>Les tarifs</vt:lpstr>
      <vt:lpstr>Des adhérents témoignent</vt:lpstr>
      <vt:lpstr>Renseignements pratiques</vt:lpstr>
      <vt:lpstr>Présentation PowerPoint</vt:lpstr>
      <vt:lpstr>L’Association Donanaise  de Yoga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Disposition du titre</dc:title>
  <dc:creator>Jouffe Eric</dc:creator>
  <cp:lastModifiedBy>Jouffe Eric</cp:lastModifiedBy>
  <cp:revision>98</cp:revision>
  <dcterms:created xsi:type="dcterms:W3CDTF">2021-07-04T08:34:30Z</dcterms:created>
  <dcterms:modified xsi:type="dcterms:W3CDTF">2024-08-04T15:14:45Z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